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7"/>
  </p:notesMasterIdLst>
  <p:handoutMasterIdLst>
    <p:handoutMasterId r:id="rId8"/>
  </p:handoutMasterIdLst>
  <p:sldIdLst>
    <p:sldId id="302" r:id="rId3"/>
    <p:sldId id="329" r:id="rId4"/>
    <p:sldId id="332" r:id="rId5"/>
    <p:sldId id="333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41C"/>
    <a:srgbClr val="EC821C"/>
    <a:srgbClr val="E49C9E"/>
    <a:srgbClr val="FF9900"/>
    <a:srgbClr val="156635"/>
    <a:srgbClr val="762123"/>
    <a:srgbClr val="CBF5DC"/>
    <a:srgbClr val="93E9B6"/>
    <a:srgbClr val="F6C798"/>
    <a:srgbClr val="15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1582" autoAdjust="0"/>
  </p:normalViewPr>
  <p:slideViewPr>
    <p:cSldViewPr>
      <p:cViewPr varScale="1">
        <p:scale>
          <a:sx n="68" d="100"/>
          <a:sy n="68" d="100"/>
        </p:scale>
        <p:origin x="14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3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179637"/>
            <a:ext cx="6781800" cy="1325563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05800" y="6477000"/>
            <a:ext cx="609600" cy="243840"/>
          </a:xfrm>
          <a:prstGeom prst="bracketPair">
            <a:avLst>
              <a:gd name="adj" fmla="val 18711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81100" y="3657600"/>
            <a:ext cx="6781800" cy="1600200"/>
          </a:xfrm>
          <a:prstGeom prst="rect">
            <a:avLst/>
          </a:prstGeom>
        </p:spPr>
        <p:txBody>
          <a:bodyPr/>
          <a:lstStyle>
            <a:lvl1pPr marL="114300" indent="0" algn="ctr">
              <a:buFontTx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1148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051560" indent="0">
              <a:buFontTx/>
              <a:buNone/>
              <a:defRPr/>
            </a:lvl4pPr>
            <a:lvl5pPr marL="132588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81100" y="3505200"/>
            <a:ext cx="6781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168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21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arvestchoice.org/africarisin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3111"/>
            <a:ext cx="8153400" cy="1757289"/>
          </a:xfrm>
        </p:spPr>
        <p:txBody>
          <a:bodyPr/>
          <a:lstStyle/>
          <a:p>
            <a:r>
              <a:rPr lang="en-US" sz="3600" dirty="0" smtClean="0"/>
              <a:t>Implementation of Data Management Plan; AR </a:t>
            </a:r>
            <a:r>
              <a:rPr lang="en-US" sz="3600" dirty="0" smtClean="0"/>
              <a:t>Project </a:t>
            </a:r>
            <a:r>
              <a:rPr lang="en-US" sz="3600" dirty="0"/>
              <a:t>Mapping and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Monitoring Tool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181100" y="3657600"/>
            <a:ext cx="6743700" cy="914400"/>
          </a:xfrm>
        </p:spPr>
        <p:txBody>
          <a:bodyPr/>
          <a:lstStyle/>
          <a:p>
            <a:pPr marL="0" lvl="1" algn="ctr"/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://dev.harvestchoice.org/africarising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26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7772400" cy="609600"/>
          </a:xfrm>
        </p:spPr>
        <p:txBody>
          <a:bodyPr/>
          <a:lstStyle/>
          <a:p>
            <a:r>
              <a:rPr lang="en-GB" sz="2800" dirty="0" smtClean="0">
                <a:latin typeface="+mn-lt"/>
              </a:rPr>
              <a:t>Data management summary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70857"/>
              </p:ext>
            </p:extLst>
          </p:nvPr>
        </p:nvGraphicFramePr>
        <p:xfrm>
          <a:off x="685800" y="1820753"/>
          <a:ext cx="7924800" cy="4529756"/>
        </p:xfrm>
        <a:graphic>
          <a:graphicData uri="http://schemas.openxmlformats.org/drawingml/2006/table">
            <a:tbl>
              <a:tblPr firstRow="1" firstCol="1" bandRow="1"/>
              <a:tblGrid>
                <a:gridCol w="3645408"/>
                <a:gridCol w="4279392"/>
              </a:tblGrid>
              <a:tr h="2548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Task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Remark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343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 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GB" sz="15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P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roject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apping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Monitoring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ool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(PMMT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an open-access web-based platform, with associated used guide</a:t>
                      </a:r>
                      <a:r>
                        <a:rPr lang="en-GB" sz="15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video tutorial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PMMT was developed in collaboration with a 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external contractor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Reporting of </a:t>
                      </a:r>
                      <a:r>
                        <a:rPr lang="en-GB" sz="15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for FY2014 were compiled and aggregated to a mega-site level through the PMMT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PMMT trainings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Five in-country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trainings were conducted in 2014 in Malawi, Tanzania, Zambia, Ghana, and Ethiopia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9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Collection of 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ARBES (Africa RISING Baseline Evaluation Surveys) socioeconomic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ARBES </a:t>
                      </a: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have been collected from all program countries (except Zambia)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data management through ILRI’s CKAN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5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and in progress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4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609600" y="1143000"/>
            <a:ext cx="8178018" cy="533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latin typeface="+mn-lt"/>
              </a:rPr>
              <a:t>Meta-data submitted and uploaded onto CKAN</a:t>
            </a:r>
            <a:endParaRPr lang="en-US" sz="2600" dirty="0">
              <a:latin typeface="+mn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511382"/>
              </p:ext>
            </p:extLst>
          </p:nvPr>
        </p:nvGraphicFramePr>
        <p:xfrm>
          <a:off x="152400" y="1676400"/>
          <a:ext cx="8839198" cy="5105869"/>
        </p:xfrm>
        <a:graphic>
          <a:graphicData uri="http://schemas.openxmlformats.org/drawingml/2006/table">
            <a:tbl>
              <a:tblPr/>
              <a:tblGrid>
                <a:gridCol w="1597695"/>
                <a:gridCol w="710087"/>
                <a:gridCol w="627090"/>
                <a:gridCol w="933718"/>
                <a:gridCol w="3827610"/>
                <a:gridCol w="1142998"/>
              </a:tblGrid>
              <a:tr h="29923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effectLst/>
                          <a:latin typeface="Calibri" panose="020F0502020204030204" pitchFamily="34" charset="0"/>
                        </a:rPr>
                        <a:t>Template sender's full name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effectLst/>
                          <a:latin typeface="Calibri" panose="020F0502020204030204" pitchFamily="34" charset="0"/>
                        </a:rPr>
                        <a:t>Country 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effectLst/>
                          <a:latin typeface="Calibri" panose="020F0502020204030204" pitchFamily="34" charset="0"/>
                        </a:rPr>
                        <a:t>Date template was received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effectLst/>
                          <a:latin typeface="Calibri" panose="020F0502020204030204" pitchFamily="34" charset="0"/>
                        </a:rPr>
                        <a:t>Sender's email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effectLst/>
                          <a:latin typeface="Calibri" panose="020F0502020204030204" pitchFamily="34" charset="0"/>
                        </a:rPr>
                        <a:t>File title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effectLst/>
                          <a:latin typeface="Calibri" panose="020F0502020204030204" pitchFamily="34" charset="0"/>
                        </a:rPr>
                        <a:t>CKAN code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Damtew, Elias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1/14/2015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e.damtew@cgiar.org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 for Inovation platform M_E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innovation_platform_m_e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Birachi, Eliud Abucheli (CIAT-Kenya)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1/16/2015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e.birachi@cgiar.org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VC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value_chain_analysis_eth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Thorne, Peter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1/19/2015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p.thorne@cgiar.org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MetadataStds4DataPortal-AR-ET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participatory_selection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Sharma, Kalpana (CIP-Ethiopia)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1/15/2014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k.sharma@cgiar.org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MetadataStds4DataPortal-AR-promotion of quality seed -CIP protocol 3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quality_seed_promotion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Sharma, Kalpana (CIP-Ethiopia)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1/15/2014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k.sharma@cgiar.org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MetadataStds4DataPortal-AR-promotion of diffused light storage-CIP protocol 2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diffused_light_storage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Sharma, Kalpana (CIP-Ethiopia)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1/15/2014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k.sharma@cgiar.org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MetadataStds4DataPortal-AR-develop community based action plans for meher 2014-CIP protocol 5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community_action_plan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Sharma, Kalpana (CIP-Ethiopia)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1/15/2014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k.sharma@cgiar.org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MetadataStds4DataPortal-AR-contribute to the integration of AR activities-CIP protocol 4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ar_integration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Sharma, Kalpana (CIP-Ethiopia)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1/15/2014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k.sharma@cgiar.org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MetadataStds4DataPortal-AR-community based seed production-CIP protocol 1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seed_multiplication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Adie, Aberra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1/23/2015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a.adie@cgiar.org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Metadata-AR-SWIFB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faba_analysis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Derseh, Melkamu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1/25/2015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m.derseh@cgiar.org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MetadataStds-AR-ILRI led protocol- Crop Residue Management-1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crop_residue_mgm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Derseh, Melkamu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1/25/2015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m.derseh@cgiar.org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MetadataStds-AR-ILRI led protocol- irrigated-rainfed fodder-1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irr_rain_fodder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Lema, Zelalem (ILRI)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Ethiopia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1/24/2015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z.lema@cgiar.org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 for facilitation, communication and coordination of innovation platform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innovation_platform_design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Ghana/Mali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-2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nutrition_survey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Ghana/Mali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-5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conventions_survey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Roberts, Cleo (IFPRI)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IFPRI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12/10/2014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c.roberts@cgiar.org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MetadataStds4DataPortal-AR-MWI_ARBES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mwi_arbes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Roberts, Cleo (IFPRI)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IFPRI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2/18/2015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c.roberts@cgiar.org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MetadataStds4DataPortal-AR-ETH_ARBES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eth_arbes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Roberts, Cleo (IFPRI)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IFPRI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2/18/2015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c.roberts@cgiar.org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MetadataStds4DataPortal-AR-GHA_ARBES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gha_arbes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Roberts, Cleo (IFPRI)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IFPRI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2/18/2015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c.roberts@cgiar.org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MetadataStds4DataPortal-AR-MLI_ARBES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mli_arbes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Roberts, Cleo (IFPRI)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IFPRI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2/18/2015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c.roberts@cgiar.org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MetadataStds4DataPortal-AR-TZA_ARBES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tza_arbes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MetadataStds4DataPortal-AR-Mali-trials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mali_trials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MetadataStds4DataPortal-AR-Mali-sheep feeding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mali_sheep_feeding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MetadataStds4DataPortal-AR-Mali-farm characterization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mali_farm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7358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MetadataStds4DataPortal-AR-Mali-biomass assessment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mali_biomass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653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-1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houehold_farmer_survey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653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-3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nutrition_modules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653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Marc Traore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Mali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2/2/2015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m.traore@cgiar.org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-4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feed_evaluation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1653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Abass, Adebayo (IITA)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Tanzania 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1/26/2015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a.abass@cgiar.org</a:t>
                      </a:r>
                    </a:p>
                  </a:txBody>
                  <a:tcPr marL="6174" marR="6174" marT="6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effectLst/>
                          <a:latin typeface="Calibri" panose="020F0502020204030204" pitchFamily="34" charset="0"/>
                        </a:rPr>
                        <a:t>MetadataStds4DataPortal-AR (Postharvest WP-Tanzania-2015)</a:t>
                      </a: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post_harvest_food_loss</a:t>
                      </a:r>
                      <a:endParaRPr 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74" marR="6174" marT="61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0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2057400"/>
            <a:ext cx="8001000" cy="4114800"/>
          </a:xfrm>
        </p:spPr>
        <p:txBody>
          <a:bodyPr/>
          <a:lstStyle/>
          <a:p>
            <a:r>
              <a:rPr lang="en-US" dirty="0" smtClean="0"/>
              <a:t>Follow up and encourage AR team to submit meta data</a:t>
            </a:r>
            <a:endParaRPr lang="en-US" dirty="0" smtClean="0"/>
          </a:p>
          <a:p>
            <a:r>
              <a:rPr lang="en-US" dirty="0" smtClean="0"/>
              <a:t>Any other feedback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US" sz="3200" dirty="0" smtClean="0"/>
              <a:t>Discussion and next step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7857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gallery dir="l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-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AfricaRISING_presentation_template_Global-1</Template>
  <TotalTime>1725</TotalTime>
  <Words>502</Words>
  <Application>Microsoft Office PowerPoint</Application>
  <PresentationFormat>On-screen Show (4:3)</PresentationFormat>
  <Paragraphs>189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Gill Sans</vt:lpstr>
      <vt:lpstr>Times New Roman</vt:lpstr>
      <vt:lpstr>Wingdings</vt:lpstr>
      <vt:lpstr>AfricaRISING_presentation_template_Global-1</vt:lpstr>
      <vt:lpstr>1_Custom Design</vt:lpstr>
      <vt:lpstr>Implementation of Data Management Plan; AR Project Mapping and  Monitoring Tool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AShee</cp:lastModifiedBy>
  <cp:revision>119</cp:revision>
  <cp:lastPrinted>2011-10-06T11:45:23Z</cp:lastPrinted>
  <dcterms:created xsi:type="dcterms:W3CDTF">2014-07-11T10:35:39Z</dcterms:created>
  <dcterms:modified xsi:type="dcterms:W3CDTF">2015-03-25T07:12:14Z</dcterms:modified>
</cp:coreProperties>
</file>